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</p:sldIdLst>
  <p:sldSz cx="9906000" cy="6858000" type="A4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91" d="100"/>
          <a:sy n="91" d="100"/>
        </p:scale>
        <p:origin x="6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AAC6-4EA1-4AA8-984A-8923EA5E4037}" type="datetimeFigureOut">
              <a:rPr lang="zh-TW" altLang="en-US" smtClean="0"/>
              <a:t>2020/6/10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8A75-FF64-4D48-8C04-F6E86C9CAC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3178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AAC6-4EA1-4AA8-984A-8923EA5E4037}" type="datetimeFigureOut">
              <a:rPr lang="zh-TW" altLang="en-US" smtClean="0"/>
              <a:t>2020/6/10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8A75-FF64-4D48-8C04-F6E86C9CAC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6407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AAC6-4EA1-4AA8-984A-8923EA5E4037}" type="datetimeFigureOut">
              <a:rPr lang="zh-TW" altLang="en-US" smtClean="0"/>
              <a:t>2020/6/10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8A75-FF64-4D48-8C04-F6E86C9CAC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2772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AAC6-4EA1-4AA8-984A-8923EA5E4037}" type="datetimeFigureOut">
              <a:rPr lang="zh-TW" altLang="en-US" smtClean="0"/>
              <a:t>2020/6/10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8A75-FF64-4D48-8C04-F6E86C9CAC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6729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AAC6-4EA1-4AA8-984A-8923EA5E4037}" type="datetimeFigureOut">
              <a:rPr lang="zh-TW" altLang="en-US" smtClean="0"/>
              <a:t>2020/6/10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8A75-FF64-4D48-8C04-F6E86C9CAC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1625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AAC6-4EA1-4AA8-984A-8923EA5E4037}" type="datetimeFigureOut">
              <a:rPr lang="zh-TW" altLang="en-US" smtClean="0"/>
              <a:t>2020/6/10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8A75-FF64-4D48-8C04-F6E86C9CAC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3380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AAC6-4EA1-4AA8-984A-8923EA5E4037}" type="datetimeFigureOut">
              <a:rPr lang="zh-TW" altLang="en-US" smtClean="0"/>
              <a:t>2020/6/10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8A75-FF64-4D48-8C04-F6E86C9CAC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1998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AAC6-4EA1-4AA8-984A-8923EA5E4037}" type="datetimeFigureOut">
              <a:rPr lang="zh-TW" altLang="en-US" smtClean="0"/>
              <a:t>2020/6/10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8A75-FF64-4D48-8C04-F6E86C9CAC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4349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AAC6-4EA1-4AA8-984A-8923EA5E4037}" type="datetimeFigureOut">
              <a:rPr lang="zh-TW" altLang="en-US" smtClean="0"/>
              <a:t>2020/6/10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8A75-FF64-4D48-8C04-F6E86C9CAC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7893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AAC6-4EA1-4AA8-984A-8923EA5E4037}" type="datetimeFigureOut">
              <a:rPr lang="zh-TW" altLang="en-US" smtClean="0"/>
              <a:t>2020/6/10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8A75-FF64-4D48-8C04-F6E86C9CAC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6514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AAC6-4EA1-4AA8-984A-8923EA5E4037}" type="datetimeFigureOut">
              <a:rPr lang="zh-TW" altLang="en-US" smtClean="0"/>
              <a:t>2020/6/10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8A75-FF64-4D48-8C04-F6E86C9CAC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0309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4AAC6-4EA1-4AA8-984A-8923EA5E4037}" type="datetimeFigureOut">
              <a:rPr lang="zh-TW" altLang="en-US" smtClean="0"/>
              <a:t>2020/6/10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78A75-FF64-4D48-8C04-F6E86C9CAC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7674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421"/>
            <a:ext cx="9906000" cy="6787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0188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1500"/>
            <a:ext cx="9906000" cy="742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306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0522" y="0"/>
            <a:ext cx="114003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239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742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256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007"/>
            <a:ext cx="9906000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449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2937"/>
            <a:ext cx="9906000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72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3" y="672662"/>
            <a:ext cx="9673546" cy="568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443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62" b="35632"/>
          <a:stretch/>
        </p:blipFill>
        <p:spPr>
          <a:xfrm>
            <a:off x="177622" y="588579"/>
            <a:ext cx="9570724" cy="5801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2311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0</Words>
  <Application>Microsoft Office PowerPoint</Application>
  <PresentationFormat>A4 紙張 (210x297 公釐)</PresentationFormat>
  <Paragraphs>0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3" baseType="lpstr"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HDUT</dc:creator>
  <cp:lastModifiedBy>HDUT</cp:lastModifiedBy>
  <cp:revision>3</cp:revision>
  <dcterms:created xsi:type="dcterms:W3CDTF">2020-06-10T07:23:36Z</dcterms:created>
  <dcterms:modified xsi:type="dcterms:W3CDTF">2020-06-10T07:46:45Z</dcterms:modified>
</cp:coreProperties>
</file>